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Light"/>
      <p:regular r:id="rId23"/>
      <p:bold r:id="rId24"/>
      <p:italic r:id="rId25"/>
      <p:boldItalic r:id="rId26"/>
    </p:embeddedFont>
    <p:embeddedFont>
      <p:font typeface="Helvetica Neue"/>
      <p:regular r:id="rId27"/>
      <p:bold r:id="rId28"/>
      <p:italic r:id="rId29"/>
      <p:boldItalic r:id="rId30"/>
    </p:embeddedFont>
    <p:embeddedFont>
      <p:font typeface="Montserrat ExtraBold"/>
      <p:bold r:id="rId31"/>
      <p:boldItalic r:id="rId32"/>
    </p:embeddedFont>
    <p:embeddedFont>
      <p:font typeface="Open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43">
          <p15:clr>
            <a:srgbClr val="747775"/>
          </p15:clr>
        </p15:guide>
        <p15:guide id="2" orient="horz" pos="645">
          <p15:clr>
            <a:srgbClr val="747775"/>
          </p15:clr>
        </p15:guide>
        <p15:guide id="3" pos="1307">
          <p15:clr>
            <a:srgbClr val="747775"/>
          </p15:clr>
        </p15:guide>
        <p15:guide id="4" pos="652">
          <p15:clr>
            <a:srgbClr val="747775"/>
          </p15:clr>
        </p15:guide>
        <p15:guide id="5" pos="3955">
          <p15:clr>
            <a:srgbClr val="747775"/>
          </p15:clr>
        </p15:guide>
        <p15:guide id="6" pos="7565">
          <p15:clr>
            <a:srgbClr val="747775"/>
          </p15:clr>
        </p15:guide>
        <p15:guide id="7" orient="horz" pos="4922">
          <p15:clr>
            <a:srgbClr val="747775"/>
          </p15:clr>
        </p15:guide>
        <p15:guide id="8" pos="10907">
          <p15:clr>
            <a:srgbClr val="747775"/>
          </p15:clr>
        </p15:guide>
        <p15:guide id="9" pos="10261">
          <p15:clr>
            <a:srgbClr val="747775"/>
          </p15:clr>
        </p15:guide>
        <p15:guide id="10" pos="2116">
          <p15:clr>
            <a:srgbClr val="747775"/>
          </p15:clr>
        </p15:guide>
        <p15:guide id="11" orient="horz" pos="1092">
          <p15:clr>
            <a:srgbClr val="747775"/>
          </p15:clr>
        </p15:guide>
        <p15:guide id="12" orient="horz" pos="278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43" orient="horz"/>
        <p:guide pos="645" orient="horz"/>
        <p:guide pos="1307"/>
        <p:guide pos="652"/>
        <p:guide pos="3955"/>
        <p:guide pos="7565"/>
        <p:guide pos="4922" orient="horz"/>
        <p:guide pos="10907"/>
        <p:guide pos="10261"/>
        <p:guide pos="2116"/>
        <p:guide pos="1092" orient="horz"/>
        <p:guide pos="278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Light-bold.fntdata"/><Relationship Id="rId23" Type="http://schemas.openxmlformats.org/officeDocument/2006/relationships/font" Target="fonts/MontserratLigh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Light-boldItalic.fntdata"/><Relationship Id="rId25" Type="http://schemas.openxmlformats.org/officeDocument/2006/relationships/font" Target="fonts/MontserratLight-italic.fntdata"/><Relationship Id="rId28" Type="http://schemas.openxmlformats.org/officeDocument/2006/relationships/font" Target="fonts/HelveticaNeue-bold.fntdata"/><Relationship Id="rId27" Type="http://schemas.openxmlformats.org/officeDocument/2006/relationships/font" Target="fonts/HelveticaNeu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ExtraBold-bold.fntdata"/><Relationship Id="rId30" Type="http://schemas.openxmlformats.org/officeDocument/2006/relationships/font" Target="fonts/HelveticaNeue-boldItalic.fntdata"/><Relationship Id="rId11" Type="http://schemas.openxmlformats.org/officeDocument/2006/relationships/slide" Target="slides/slide6.xml"/><Relationship Id="rId33" Type="http://schemas.openxmlformats.org/officeDocument/2006/relationships/font" Target="fonts/OpenSans-regular.fntdata"/><Relationship Id="rId10" Type="http://schemas.openxmlformats.org/officeDocument/2006/relationships/slide" Target="slides/slide5.xml"/><Relationship Id="rId32" Type="http://schemas.openxmlformats.org/officeDocument/2006/relationships/font" Target="fonts/MontserratExtraBold-boldItalic.fntdata"/><Relationship Id="rId13" Type="http://schemas.openxmlformats.org/officeDocument/2006/relationships/slide" Target="slides/slide8.xml"/><Relationship Id="rId35" Type="http://schemas.openxmlformats.org/officeDocument/2006/relationships/font" Target="fonts/OpenSans-italic.fntdata"/><Relationship Id="rId12" Type="http://schemas.openxmlformats.org/officeDocument/2006/relationships/slide" Target="slides/slide7.xml"/><Relationship Id="rId34" Type="http://schemas.openxmlformats.org/officeDocument/2006/relationships/font" Target="fonts/OpenSans-bold.fntdata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9.xml"/><Relationship Id="rId36" Type="http://schemas.openxmlformats.org/officeDocument/2006/relationships/font" Target="fonts/OpenSans-boldItalic.fntdata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87c9b027ef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87c9b027ef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a99c41debc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a99c41deb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a99c41deb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a99c41de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a99c41deb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a99c41deb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8af40d3a9b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8af40d3a9b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a99c41deb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a99c41deb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a99c41debc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a99c41debc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a99c41debc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a99c41debc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8af40d3a9b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8af40d3a9b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+ title blue">
  <p:cSld name="CUSTOM_5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008000" y="2314136"/>
            <a:ext cx="5287200" cy="176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4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1013000" y="2090250"/>
            <a:ext cx="5287200" cy="477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1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ront page + text 03">
  <p:cSld name="TITLE_AND_TWO_COLUMNS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>
            <a:off x="985450" y="5772050"/>
            <a:ext cx="16281600" cy="45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9625" lIns="189625" spcFirstLastPara="1" rIns="189625" wrap="square" tIns="189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sp>
        <p:nvSpPr>
          <p:cNvPr id="55" name="Google Shape;55;p14"/>
          <p:cNvSpPr txBox="1"/>
          <p:nvPr>
            <p:ph idx="1" type="body"/>
          </p:nvPr>
        </p:nvSpPr>
        <p:spPr>
          <a:xfrm>
            <a:off x="11777250" y="6979200"/>
            <a:ext cx="4680000" cy="158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412750" lvl="0" marL="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  <a:defRPr sz="1700">
                <a:solidFill>
                  <a:srgbClr val="FFC8D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12750" lvl="1" marL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Char char="○"/>
              <a:defRPr sz="1700">
                <a:solidFill>
                  <a:srgbClr val="FFC8D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412750" lvl="2" marL="1371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Char char="■"/>
              <a:defRPr sz="1700">
                <a:solidFill>
                  <a:srgbClr val="FFC8D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412750" lvl="3" marL="1828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  <a:defRPr sz="1700">
                <a:solidFill>
                  <a:srgbClr val="FFC8D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412750" lvl="4" marL="2286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Char char="○"/>
              <a:defRPr sz="1700">
                <a:solidFill>
                  <a:srgbClr val="FFC8D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412750" lvl="5" marL="2743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Char char="■"/>
              <a:defRPr sz="1700">
                <a:solidFill>
                  <a:srgbClr val="FFC8D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412750" lvl="6" marL="3200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  <a:defRPr sz="1700">
                <a:solidFill>
                  <a:srgbClr val="FFC8D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412750" lvl="7" marL="3657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Char char="○"/>
              <a:defRPr sz="1700">
                <a:solidFill>
                  <a:srgbClr val="FFC8D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412750" lvl="8" marL="4114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900"/>
              <a:buChar char="■"/>
              <a:defRPr sz="1700">
                <a:solidFill>
                  <a:srgbClr val="FFC8D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2" type="subTitle"/>
          </p:nvPr>
        </p:nvSpPr>
        <p:spPr>
          <a:xfrm>
            <a:off x="8244400" y="7084250"/>
            <a:ext cx="2547000" cy="200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4200">
                <a:solidFill>
                  <a:srgbClr val="FFC8D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cxnSp>
        <p:nvCxnSpPr>
          <p:cNvPr id="57" name="Google Shape;57;p14"/>
          <p:cNvCxnSpPr/>
          <p:nvPr/>
        </p:nvCxnSpPr>
        <p:spPr>
          <a:xfrm>
            <a:off x="1006435" y="2180000"/>
            <a:ext cx="162888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Google Shape;58;p14"/>
          <p:cNvSpPr txBox="1"/>
          <p:nvPr>
            <p:ph type="title"/>
          </p:nvPr>
        </p:nvSpPr>
        <p:spPr>
          <a:xfrm>
            <a:off x="985450" y="2180000"/>
            <a:ext cx="5343600" cy="359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77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59" name="Google Shape;59;p14"/>
          <p:cNvSpPr txBox="1"/>
          <p:nvPr/>
        </p:nvSpPr>
        <p:spPr>
          <a:xfrm>
            <a:off x="15890650" y="742166"/>
            <a:ext cx="1376400" cy="20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" sz="1500">
                <a:solidFill>
                  <a:srgbClr val="ACB4B6"/>
                </a:solidFill>
                <a:latin typeface="Open Sans"/>
                <a:ea typeface="Open Sans"/>
                <a:cs typeface="Open Sans"/>
                <a:sym typeface="Open Sans"/>
              </a:rPr>
              <a:t>llyc.global</a:t>
            </a:r>
            <a:endParaRPr sz="1500">
              <a:solidFill>
                <a:srgbClr val="ACB4B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TITLE_AND_BODY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0" y="0"/>
            <a:ext cx="4500000" cy="4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0" lvl="0" marL="0" marR="0" algn="l">
              <a:spcBef>
                <a:spcPts val="0"/>
              </a:spcBef>
              <a:buNone/>
              <a:def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spcBef>
                <a:spcPts val="0"/>
              </a:spcBef>
              <a:buNone/>
              <a:def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spcBef>
                <a:spcPts val="0"/>
              </a:spcBef>
              <a:buNone/>
              <a:def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spcBef>
                <a:spcPts val="0"/>
              </a:spcBef>
              <a:buNone/>
              <a:def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spcBef>
                <a:spcPts val="0"/>
              </a:spcBef>
              <a:buNone/>
              <a:def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spcBef>
                <a:spcPts val="0"/>
              </a:spcBef>
              <a:buNone/>
              <a:def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spcBef>
                <a:spcPts val="0"/>
              </a:spcBef>
              <a:buNone/>
              <a:def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spcBef>
                <a:spcPts val="0"/>
              </a:spcBef>
              <a:buNone/>
              <a:def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spcBef>
                <a:spcPts val="0"/>
              </a:spcBef>
              <a:buNone/>
              <a:def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TITLE_AND_BODY_2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idx="12" type="sldNum"/>
          </p:nvPr>
        </p:nvSpPr>
        <p:spPr>
          <a:xfrm>
            <a:off x="0" y="0"/>
            <a:ext cx="4500000" cy="4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0" lvl="0" marL="0" marR="0" algn="l">
              <a:spcBef>
                <a:spcPts val="0"/>
              </a:spcBef>
              <a:buNone/>
              <a:def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spcBef>
                <a:spcPts val="0"/>
              </a:spcBef>
              <a:buNone/>
              <a:def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spcBef>
                <a:spcPts val="0"/>
              </a:spcBef>
              <a:buNone/>
              <a:def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spcBef>
                <a:spcPts val="0"/>
              </a:spcBef>
              <a:buNone/>
              <a:def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spcBef>
                <a:spcPts val="0"/>
              </a:spcBef>
              <a:buNone/>
              <a:def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spcBef>
                <a:spcPts val="0"/>
              </a:spcBef>
              <a:buNone/>
              <a:def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spcBef>
                <a:spcPts val="0"/>
              </a:spcBef>
              <a:buNone/>
              <a:def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spcBef>
                <a:spcPts val="0"/>
              </a:spcBef>
              <a:buNone/>
              <a:def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spcBef>
                <a:spcPts val="0"/>
              </a:spcBef>
              <a:buNone/>
              <a:def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TITLE_AND_BODY_3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/>
          <p:nvPr>
            <p:ph idx="12" type="sldNum"/>
          </p:nvPr>
        </p:nvSpPr>
        <p:spPr>
          <a:xfrm>
            <a:off x="0" y="0"/>
            <a:ext cx="4500000" cy="4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0" lvl="0" marL="0" marR="0" algn="l">
              <a:spcBef>
                <a:spcPts val="0"/>
              </a:spcBef>
              <a:buNone/>
              <a:def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spcBef>
                <a:spcPts val="0"/>
              </a:spcBef>
              <a:buNone/>
              <a:def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spcBef>
                <a:spcPts val="0"/>
              </a:spcBef>
              <a:buNone/>
              <a:def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spcBef>
                <a:spcPts val="0"/>
              </a:spcBef>
              <a:buNone/>
              <a:def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spcBef>
                <a:spcPts val="0"/>
              </a:spcBef>
              <a:buNone/>
              <a:def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spcBef>
                <a:spcPts val="0"/>
              </a:spcBef>
              <a:buNone/>
              <a:def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spcBef>
                <a:spcPts val="0"/>
              </a:spcBef>
              <a:buNone/>
              <a:def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spcBef>
                <a:spcPts val="0"/>
              </a:spcBef>
              <a:buNone/>
              <a:def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spcBef>
                <a:spcPts val="0"/>
              </a:spcBef>
              <a:buNone/>
              <a:def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3">
  <p:cSld name="TITLE_AND_BODY_4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920505" y="9730062"/>
            <a:ext cx="43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76200" lIns="76200" spcFirstLastPara="1" rIns="76200" wrap="square" tIns="762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buNone/>
              <a:defRPr sz="1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buNone/>
              <a:defRPr sz="1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buNone/>
              <a:defRPr sz="1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buNone/>
              <a:defRPr sz="1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buNone/>
              <a:defRPr sz="1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buNone/>
              <a:defRPr sz="1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buNone/>
              <a:defRPr sz="1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 sz="20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idx="1" type="body"/>
          </p:nvPr>
        </p:nvSpPr>
        <p:spPr>
          <a:xfrm>
            <a:off x="901005" y="8894897"/>
            <a:ext cx="164781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b="1" sz="2700"/>
            </a:lvl1pPr>
            <a:lvl2pPr indent="-438150" lvl="1" marL="914400" algn="l">
              <a:lnSpc>
                <a:spcPct val="90000"/>
              </a:lnSpc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3300"/>
              <a:buChar char="○"/>
              <a:defRPr/>
            </a:lvl2pPr>
            <a:lvl3pPr indent="-438150" lvl="2" marL="1371600" algn="l">
              <a:lnSpc>
                <a:spcPct val="90000"/>
              </a:lnSpc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3300"/>
              <a:buChar char="■"/>
              <a:defRPr/>
            </a:lvl3pPr>
            <a:lvl4pPr indent="-438150" lvl="3" marL="1828800" algn="l">
              <a:lnSpc>
                <a:spcPct val="90000"/>
              </a:lnSpc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3300"/>
              <a:buChar char="●"/>
              <a:defRPr/>
            </a:lvl4pPr>
            <a:lvl5pPr indent="-438150" lvl="4" marL="2286000" algn="l">
              <a:lnSpc>
                <a:spcPct val="90000"/>
              </a:lnSpc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3300"/>
              <a:buChar char="○"/>
              <a:defRPr/>
            </a:lvl5pPr>
            <a:lvl6pPr indent="-438150" lvl="5" marL="2743200" algn="l">
              <a:lnSpc>
                <a:spcPct val="90000"/>
              </a:lnSpc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3300"/>
              <a:buChar char="■"/>
              <a:defRPr/>
            </a:lvl6pPr>
            <a:lvl7pPr indent="-438150" lvl="6" marL="3200400" algn="l">
              <a:lnSpc>
                <a:spcPct val="90000"/>
              </a:lnSpc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3300"/>
              <a:buChar char="●"/>
              <a:defRPr/>
            </a:lvl7pPr>
            <a:lvl8pPr indent="-438150" lvl="7" marL="3657600" algn="l">
              <a:lnSpc>
                <a:spcPct val="90000"/>
              </a:lnSpc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3300"/>
              <a:buChar char="○"/>
              <a:defRPr/>
            </a:lvl8pPr>
            <a:lvl9pPr indent="-438150" lvl="8" marL="4114800" algn="l">
              <a:lnSpc>
                <a:spcPct val="90000"/>
              </a:lnSpc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3300"/>
              <a:buChar char="■"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type="title"/>
          </p:nvPr>
        </p:nvSpPr>
        <p:spPr>
          <a:xfrm>
            <a:off x="904872" y="1931243"/>
            <a:ext cx="164781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b" bIns="76200" lIns="76200" spcFirstLastPara="1" rIns="76200" wrap="square" tIns="762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00"/>
              <a:buFont typeface="Helvetica Neue"/>
              <a:buNone/>
              <a:defRPr sz="87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2" type="body"/>
          </p:nvPr>
        </p:nvSpPr>
        <p:spPr>
          <a:xfrm>
            <a:off x="901007" y="5417393"/>
            <a:ext cx="16478100" cy="14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76200" lIns="76200" spcFirstLastPara="1" rIns="76200" wrap="square" tIns="762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Helvetica Neue"/>
              <a:buNone/>
              <a:defRPr b="1" sz="41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Helvetica Neue"/>
              <a:buNone/>
              <a:defRPr b="1" sz="41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Helvetica Neue"/>
              <a:buNone/>
              <a:defRPr b="1" sz="41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Helvetica Neue"/>
              <a:buNone/>
              <a:defRPr b="1" sz="41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Helvetica Neue"/>
              <a:buNone/>
              <a:defRPr b="1" sz="4100"/>
            </a:lvl5pPr>
            <a:lvl6pPr indent="-438150" lvl="5" marL="2743200" algn="l">
              <a:lnSpc>
                <a:spcPct val="90000"/>
              </a:lnSpc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3300"/>
              <a:buChar char="■"/>
              <a:defRPr/>
            </a:lvl6pPr>
            <a:lvl7pPr indent="-438150" lvl="6" marL="3200400" algn="l">
              <a:lnSpc>
                <a:spcPct val="90000"/>
              </a:lnSpc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3300"/>
              <a:buChar char="●"/>
              <a:defRPr/>
            </a:lvl7pPr>
            <a:lvl8pPr indent="-438150" lvl="7" marL="3657600" algn="l">
              <a:lnSpc>
                <a:spcPct val="90000"/>
              </a:lnSpc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3300"/>
              <a:buChar char="○"/>
              <a:defRPr/>
            </a:lvl8pPr>
            <a:lvl9pPr indent="-438150" lvl="8" marL="4114800" algn="l">
              <a:lnSpc>
                <a:spcPct val="90000"/>
              </a:lnSpc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3300"/>
              <a:buChar char="■"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2" type="sldNum"/>
          </p:nvPr>
        </p:nvSpPr>
        <p:spPr>
          <a:xfrm>
            <a:off x="8920505" y="9730062"/>
            <a:ext cx="43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76200" lIns="76200" spcFirstLastPara="1" rIns="76200" wrap="square" tIns="762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buNone/>
              <a:defRPr sz="1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buNone/>
              <a:defRPr sz="1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buNone/>
              <a:defRPr sz="1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buNone/>
              <a:defRPr sz="1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buNone/>
              <a:defRPr sz="1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buNone/>
              <a:defRPr sz="1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buNone/>
              <a:defRPr sz="1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 sz="20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">
  <p:cSld name="Title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/>
          <p:nvPr>
            <p:ph idx="1" type="body"/>
          </p:nvPr>
        </p:nvSpPr>
        <p:spPr>
          <a:xfrm>
            <a:off x="901005" y="8894897"/>
            <a:ext cx="164781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0050" lvl="3" marL="1828800" marR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0050" lvl="4" marL="2286000" marR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050" lvl="5" marL="2743200" marR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algn="l">
              <a:lnSpc>
                <a:spcPct val="90000"/>
              </a:lnSpc>
              <a:spcBef>
                <a:spcPts val="2400"/>
              </a:spcBef>
              <a:spcAft>
                <a:spcPts val="240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20"/>
          <p:cNvSpPr txBox="1"/>
          <p:nvPr>
            <p:ph type="title"/>
          </p:nvPr>
        </p:nvSpPr>
        <p:spPr>
          <a:xfrm>
            <a:off x="904872" y="1931243"/>
            <a:ext cx="164781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00"/>
              <a:buFont typeface="Calibri"/>
              <a:buNone/>
              <a:defRPr b="0" i="0" sz="8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 sz="27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 sz="27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 sz="27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 sz="27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 sz="27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 sz="27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 sz="27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 sz="2700"/>
            </a:lvl9pPr>
          </a:lstStyle>
          <a:p/>
        </p:txBody>
      </p:sp>
      <p:sp>
        <p:nvSpPr>
          <p:cNvPr id="76" name="Google Shape;76;p20"/>
          <p:cNvSpPr txBox="1"/>
          <p:nvPr>
            <p:ph idx="2" type="body"/>
          </p:nvPr>
        </p:nvSpPr>
        <p:spPr>
          <a:xfrm>
            <a:off x="901007" y="5417393"/>
            <a:ext cx="16478100" cy="14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b="1" i="0" sz="4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b="1" i="0" sz="4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b="1" i="0" sz="4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b="1" i="0" sz="4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None/>
              <a:defRPr b="1" i="0" sz="4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050" lvl="5" marL="2743200" marR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algn="l">
              <a:lnSpc>
                <a:spcPct val="90000"/>
              </a:lnSpc>
              <a:spcBef>
                <a:spcPts val="2400"/>
              </a:spcBef>
              <a:spcAft>
                <a:spcPts val="240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0" y="0"/>
            <a:ext cx="4500000" cy="4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0" lvl="0" marL="0" marR="0" algn="l">
              <a:spcBef>
                <a:spcPts val="0"/>
              </a:spcBef>
              <a:buNone/>
              <a:def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spcBef>
                <a:spcPts val="0"/>
              </a:spcBef>
              <a:buNone/>
              <a:def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spcBef>
                <a:spcPts val="0"/>
              </a:spcBef>
              <a:buNone/>
              <a:def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spcBef>
                <a:spcPts val="0"/>
              </a:spcBef>
              <a:buNone/>
              <a:def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spcBef>
                <a:spcPts val="0"/>
              </a:spcBef>
              <a:buNone/>
              <a:def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spcBef>
                <a:spcPts val="0"/>
              </a:spcBef>
              <a:buNone/>
              <a:def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spcBef>
                <a:spcPts val="0"/>
              </a:spcBef>
              <a:buNone/>
              <a:def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spcBef>
                <a:spcPts val="0"/>
              </a:spcBef>
              <a:buNone/>
              <a:def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spcBef>
                <a:spcPts val="0"/>
              </a:spcBef>
              <a:buNone/>
              <a:def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14173200" y="9696450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 lnSpcReduction="10000"/>
          </a:bodyPr>
          <a:lstStyle>
            <a:lvl1pPr indent="0" lvl="0" marL="0" marR="0" algn="l">
              <a:spcBef>
                <a:spcPts val="0"/>
              </a:spcBef>
              <a:buNone/>
              <a:defRPr b="0" i="0" sz="2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l">
              <a:spcBef>
                <a:spcPts val="0"/>
              </a:spcBef>
              <a:buNone/>
              <a:defRPr b="0" i="0" sz="2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l">
              <a:spcBef>
                <a:spcPts val="0"/>
              </a:spcBef>
              <a:buNone/>
              <a:defRPr b="0" i="0" sz="2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l">
              <a:spcBef>
                <a:spcPts val="0"/>
              </a:spcBef>
              <a:buNone/>
              <a:defRPr b="0" i="0" sz="2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l">
              <a:spcBef>
                <a:spcPts val="0"/>
              </a:spcBef>
              <a:buNone/>
              <a:defRPr b="0" i="0" sz="2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l">
              <a:spcBef>
                <a:spcPts val="0"/>
              </a:spcBef>
              <a:buNone/>
              <a:defRPr b="0" i="0" sz="2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l">
              <a:spcBef>
                <a:spcPts val="0"/>
              </a:spcBef>
              <a:buNone/>
              <a:defRPr b="0" i="0" sz="2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l">
              <a:spcBef>
                <a:spcPts val="0"/>
              </a:spcBef>
              <a:buNone/>
              <a:defRPr b="0" i="0" sz="2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l">
              <a:spcBef>
                <a:spcPts val="0"/>
              </a:spcBef>
              <a:buNone/>
              <a:defRPr b="0" i="0" sz="2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0" name="Google Shape;80;p21"/>
          <p:cNvSpPr/>
          <p:nvPr/>
        </p:nvSpPr>
        <p:spPr>
          <a:xfrm>
            <a:off x="414206" y="8728613"/>
            <a:ext cx="6418500" cy="13824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/>
          <p:nvPr>
            <p:ph type="title"/>
          </p:nvPr>
        </p:nvSpPr>
        <p:spPr>
          <a:xfrm>
            <a:off x="1257300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Helvetica Neue"/>
              <a:buNone/>
              <a:defRPr b="0" i="0" sz="6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 sz="27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 sz="27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 sz="27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 sz="27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 sz="27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 sz="27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 sz="27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 sz="2700"/>
            </a:lvl9pPr>
          </a:lstStyle>
          <a:p/>
        </p:txBody>
      </p:sp>
      <p:sp>
        <p:nvSpPr>
          <p:cNvPr id="83" name="Google Shape;83;p22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495300" lvl="0" marL="4572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57200" lvl="1" marL="914400" marR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419100" lvl="2" marL="1371600" marR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400050" lvl="3" marL="1828800" marR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400050" lvl="4" marL="2286000" marR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400050" lvl="5" marL="2743200" marR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algn="l">
              <a:lnSpc>
                <a:spcPct val="90000"/>
              </a:lnSpc>
              <a:spcBef>
                <a:spcPts val="2400"/>
              </a:spcBef>
              <a:spcAft>
                <a:spcPts val="240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22"/>
          <p:cNvSpPr txBox="1"/>
          <p:nvPr>
            <p:ph idx="11" type="ftr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22"/>
          <p:cNvSpPr txBox="1"/>
          <p:nvPr/>
        </p:nvSpPr>
        <p:spPr>
          <a:xfrm>
            <a:off x="519546" y="9479136"/>
            <a:ext cx="6172200" cy="49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" sz="15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#PanelIcarusAnalytics Gran Consumo - Q1 2023</a:t>
            </a:r>
            <a:endParaRPr sz="2100"/>
          </a:p>
        </p:txBody>
      </p:sp>
      <p:sp>
        <p:nvSpPr>
          <p:cNvPr id="86" name="Google Shape;86;p22"/>
          <p:cNvSpPr/>
          <p:nvPr/>
        </p:nvSpPr>
        <p:spPr>
          <a:xfrm>
            <a:off x="519546" y="9373958"/>
            <a:ext cx="5043300" cy="597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4">
  <p:cSld name="TITLE_AND_BODY_5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/>
          <p:nvPr>
            <p:ph idx="12" type="sldNum"/>
          </p:nvPr>
        </p:nvSpPr>
        <p:spPr>
          <a:xfrm>
            <a:off x="8920505" y="9730062"/>
            <a:ext cx="43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76200" lIns="76200" spcFirstLastPara="1" rIns="76200" wrap="square" tIns="762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buNone/>
              <a:defRPr sz="1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buNone/>
              <a:defRPr sz="1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buNone/>
              <a:defRPr sz="1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buNone/>
              <a:defRPr sz="1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buNone/>
              <a:defRPr sz="1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buNone/>
              <a:defRPr sz="1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buNone/>
              <a:defRPr sz="1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 sz="20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2">
  <p:cSld name="TITLE_2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4"/>
          <p:cNvSpPr txBox="1"/>
          <p:nvPr>
            <p:ph idx="1" type="body"/>
          </p:nvPr>
        </p:nvSpPr>
        <p:spPr>
          <a:xfrm>
            <a:off x="901005" y="8894897"/>
            <a:ext cx="164781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b="1" sz="2700"/>
            </a:lvl1pPr>
            <a:lvl2pPr indent="-438150" lvl="1" marL="914400" algn="l">
              <a:lnSpc>
                <a:spcPct val="90000"/>
              </a:lnSpc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3300"/>
              <a:buChar char="○"/>
              <a:defRPr/>
            </a:lvl2pPr>
            <a:lvl3pPr indent="-438150" lvl="2" marL="1371600" algn="l">
              <a:lnSpc>
                <a:spcPct val="90000"/>
              </a:lnSpc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3300"/>
              <a:buChar char="■"/>
              <a:defRPr/>
            </a:lvl3pPr>
            <a:lvl4pPr indent="-438150" lvl="3" marL="1828800" algn="l">
              <a:lnSpc>
                <a:spcPct val="90000"/>
              </a:lnSpc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3300"/>
              <a:buChar char="●"/>
              <a:defRPr/>
            </a:lvl4pPr>
            <a:lvl5pPr indent="-438150" lvl="4" marL="2286000" algn="l">
              <a:lnSpc>
                <a:spcPct val="90000"/>
              </a:lnSpc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3300"/>
              <a:buChar char="○"/>
              <a:defRPr/>
            </a:lvl5pPr>
            <a:lvl6pPr indent="-438150" lvl="5" marL="2743200" algn="l">
              <a:lnSpc>
                <a:spcPct val="90000"/>
              </a:lnSpc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3300"/>
              <a:buChar char="■"/>
              <a:defRPr/>
            </a:lvl6pPr>
            <a:lvl7pPr indent="-438150" lvl="6" marL="3200400" algn="l">
              <a:lnSpc>
                <a:spcPct val="90000"/>
              </a:lnSpc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3300"/>
              <a:buChar char="●"/>
              <a:defRPr/>
            </a:lvl7pPr>
            <a:lvl8pPr indent="-438150" lvl="7" marL="3657600" algn="l">
              <a:lnSpc>
                <a:spcPct val="90000"/>
              </a:lnSpc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3300"/>
              <a:buChar char="○"/>
              <a:defRPr/>
            </a:lvl8pPr>
            <a:lvl9pPr indent="-438150" lvl="8" marL="4114800" algn="l">
              <a:lnSpc>
                <a:spcPct val="90000"/>
              </a:lnSpc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3300"/>
              <a:buChar char="■"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type="title"/>
          </p:nvPr>
        </p:nvSpPr>
        <p:spPr>
          <a:xfrm>
            <a:off x="904872" y="1931243"/>
            <a:ext cx="164781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b" bIns="76200" lIns="76200" spcFirstLastPara="1" rIns="76200" wrap="square" tIns="762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00"/>
              <a:buFont typeface="Helvetica Neue"/>
              <a:buNone/>
              <a:defRPr sz="87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2" type="body"/>
          </p:nvPr>
        </p:nvSpPr>
        <p:spPr>
          <a:xfrm>
            <a:off x="901007" y="5417393"/>
            <a:ext cx="16478100" cy="14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76200" lIns="76200" spcFirstLastPara="1" rIns="76200" wrap="square" tIns="762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Helvetica Neue"/>
              <a:buNone/>
              <a:defRPr b="1" sz="41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Helvetica Neue"/>
              <a:buNone/>
              <a:defRPr b="1" sz="41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Helvetica Neue"/>
              <a:buNone/>
              <a:defRPr b="1" sz="41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Helvetica Neue"/>
              <a:buNone/>
              <a:defRPr b="1" sz="41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Helvetica Neue"/>
              <a:buNone/>
              <a:defRPr b="1" sz="4100"/>
            </a:lvl5pPr>
            <a:lvl6pPr indent="-438150" lvl="5" marL="2743200" algn="l">
              <a:lnSpc>
                <a:spcPct val="90000"/>
              </a:lnSpc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3300"/>
              <a:buChar char="■"/>
              <a:defRPr/>
            </a:lvl6pPr>
            <a:lvl7pPr indent="-438150" lvl="6" marL="3200400" algn="l">
              <a:lnSpc>
                <a:spcPct val="90000"/>
              </a:lnSpc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3300"/>
              <a:buChar char="●"/>
              <a:defRPr/>
            </a:lvl7pPr>
            <a:lvl8pPr indent="-438150" lvl="7" marL="3657600" algn="l">
              <a:lnSpc>
                <a:spcPct val="90000"/>
              </a:lnSpc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3300"/>
              <a:buChar char="○"/>
              <a:defRPr/>
            </a:lvl8pPr>
            <a:lvl9pPr indent="-438150" lvl="8" marL="4114800" algn="l">
              <a:lnSpc>
                <a:spcPct val="90000"/>
              </a:lnSpc>
              <a:spcBef>
                <a:spcPts val="3400"/>
              </a:spcBef>
              <a:spcAft>
                <a:spcPts val="0"/>
              </a:spcAft>
              <a:buClr>
                <a:srgbClr val="000000"/>
              </a:buClr>
              <a:buSzPts val="3300"/>
              <a:buChar char="■"/>
              <a:defRPr/>
            </a:lvl9pPr>
          </a:lstStyle>
          <a:p/>
        </p:txBody>
      </p:sp>
      <p:sp>
        <p:nvSpPr>
          <p:cNvPr id="93" name="Google Shape;93;p24"/>
          <p:cNvSpPr txBox="1"/>
          <p:nvPr>
            <p:ph idx="12" type="sldNum"/>
          </p:nvPr>
        </p:nvSpPr>
        <p:spPr>
          <a:xfrm>
            <a:off x="8920505" y="9730062"/>
            <a:ext cx="43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76200" lIns="76200" spcFirstLastPara="1" rIns="76200" wrap="square" tIns="762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buNone/>
              <a:defRPr sz="1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buNone/>
              <a:defRPr sz="1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buNone/>
              <a:defRPr sz="1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buNone/>
              <a:defRPr sz="1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buNone/>
              <a:defRPr sz="1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buNone/>
              <a:defRPr sz="1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buNone/>
              <a:defRPr sz="1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buNone/>
              <a:defRPr sz="1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 sz="20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1pPr>
            <a:lvl2pPr indent="-406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indent="-406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indent="-406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indent="-406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indent="-406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indent="-406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indent="-406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indent="-406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7.jpg"/><Relationship Id="rId5" Type="http://schemas.openxmlformats.org/officeDocument/2006/relationships/image" Target="../media/image5.jpg"/><Relationship Id="rId6" Type="http://schemas.openxmlformats.org/officeDocument/2006/relationships/image" Target="../media/image18.jpg"/><Relationship Id="rId7" Type="http://schemas.openxmlformats.org/officeDocument/2006/relationships/image" Target="../media/image1.jpg"/><Relationship Id="rId8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17.jpg"/><Relationship Id="rId7" Type="http://schemas.openxmlformats.org/officeDocument/2006/relationships/image" Target="../media/image3.png"/><Relationship Id="rId8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5" title="pexels-jahoo-388415.jpg"/>
          <p:cNvPicPr preferRelativeResize="0"/>
          <p:nvPr/>
        </p:nvPicPr>
        <p:blipFill rotWithShape="1">
          <a:blip r:embed="rId3">
            <a:alphaModFix/>
          </a:blip>
          <a:srcRect b="0" l="3121" r="3131" t="0"/>
          <a:stretch/>
        </p:blipFill>
        <p:spPr>
          <a:xfrm>
            <a:off x="0" y="45425"/>
            <a:ext cx="18288000" cy="1028700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5"/>
          <p:cNvSpPr/>
          <p:nvPr/>
        </p:nvSpPr>
        <p:spPr>
          <a:xfrm>
            <a:off x="-22350" y="0"/>
            <a:ext cx="3027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5"/>
          <p:cNvSpPr/>
          <p:nvPr/>
        </p:nvSpPr>
        <p:spPr>
          <a:xfrm>
            <a:off x="18000915" y="0"/>
            <a:ext cx="3027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5"/>
          <p:cNvSpPr/>
          <p:nvPr/>
        </p:nvSpPr>
        <p:spPr>
          <a:xfrm rot="5400000">
            <a:off x="9032125" y="967815"/>
            <a:ext cx="302700" cy="1836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5"/>
          <p:cNvSpPr/>
          <p:nvPr/>
        </p:nvSpPr>
        <p:spPr>
          <a:xfrm rot="5400000">
            <a:off x="9016510" y="-9047725"/>
            <a:ext cx="302700" cy="1836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5"/>
          <p:cNvSpPr/>
          <p:nvPr/>
        </p:nvSpPr>
        <p:spPr>
          <a:xfrm>
            <a:off x="280350" y="6203150"/>
            <a:ext cx="7300800" cy="224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5"/>
          <p:cNvSpPr txBox="1"/>
          <p:nvPr/>
        </p:nvSpPr>
        <p:spPr>
          <a:xfrm>
            <a:off x="501559" y="6361250"/>
            <a:ext cx="7577100" cy="18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100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rPr>
              <a:t>El Campo en la Agenda: Comunicando su valor, forjando alianzas</a:t>
            </a:r>
            <a:endParaRPr b="1" i="1" sz="4100">
              <a:solidFill>
                <a:srgbClr val="0A263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6" title="Cesar Marcos.jpg"/>
          <p:cNvPicPr preferRelativeResize="0"/>
          <p:nvPr/>
        </p:nvPicPr>
        <p:blipFill rotWithShape="1">
          <a:blip r:embed="rId3">
            <a:alphaModFix/>
          </a:blip>
          <a:srcRect b="337" l="0" r="0" t="327"/>
          <a:stretch/>
        </p:blipFill>
        <p:spPr>
          <a:xfrm>
            <a:off x="9047409" y="2454900"/>
            <a:ext cx="2482800" cy="2466300"/>
          </a:xfrm>
          <a:prstGeom prst="ellipse">
            <a:avLst/>
          </a:prstGeom>
          <a:noFill/>
          <a:ln cap="flat" cmpd="sng" w="219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0" name="Google Shape;110;p26"/>
          <p:cNvSpPr txBox="1"/>
          <p:nvPr/>
        </p:nvSpPr>
        <p:spPr>
          <a:xfrm>
            <a:off x="820328" y="1459818"/>
            <a:ext cx="4707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9625" lIns="189625" spcFirstLastPara="1" rIns="189625" wrap="square" tIns="1896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>
                <a:latin typeface="Montserrat"/>
                <a:ea typeface="Montserrat"/>
                <a:cs typeface="Montserrat"/>
                <a:sym typeface="Montserrat"/>
              </a:rPr>
              <a:t>PRESENTACIÓN</a:t>
            </a:r>
            <a:endParaRPr sz="1900">
              <a:solidFill>
                <a:srgbClr val="000000"/>
              </a:solidFill>
            </a:endParaRPr>
          </a:p>
        </p:txBody>
      </p:sp>
      <p:sp>
        <p:nvSpPr>
          <p:cNvPr id="111" name="Google Shape;111;p26"/>
          <p:cNvSpPr/>
          <p:nvPr/>
        </p:nvSpPr>
        <p:spPr>
          <a:xfrm>
            <a:off x="13773525" y="5808950"/>
            <a:ext cx="4514700" cy="4523400"/>
          </a:xfrm>
          <a:prstGeom prst="rect">
            <a:avLst/>
          </a:prstGeom>
          <a:solidFill>
            <a:srgbClr val="D9D4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6" title="pexels-jahoo-388415.jpg"/>
          <p:cNvPicPr preferRelativeResize="0"/>
          <p:nvPr/>
        </p:nvPicPr>
        <p:blipFill rotWithShape="1">
          <a:blip r:embed="rId4">
            <a:alphaModFix/>
          </a:blip>
          <a:srcRect b="26547" l="0" r="0" t="26547"/>
          <a:stretch/>
        </p:blipFill>
        <p:spPr>
          <a:xfrm>
            <a:off x="0" y="5808900"/>
            <a:ext cx="18288000" cy="452352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6"/>
          <p:cNvSpPr txBox="1"/>
          <p:nvPr/>
        </p:nvSpPr>
        <p:spPr>
          <a:xfrm>
            <a:off x="820325" y="1990750"/>
            <a:ext cx="6878400" cy="17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3800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rPr>
              <a:t>El Campo en la Agenda: Comunicando su valor, forjando alianzas</a:t>
            </a:r>
            <a:endParaRPr/>
          </a:p>
        </p:txBody>
      </p:sp>
      <p:sp>
        <p:nvSpPr>
          <p:cNvPr id="114" name="Google Shape;114;p26"/>
          <p:cNvSpPr txBox="1"/>
          <p:nvPr/>
        </p:nvSpPr>
        <p:spPr>
          <a:xfrm>
            <a:off x="12151676" y="2786550"/>
            <a:ext cx="4707300" cy="21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CÉSAR MARCOS CABAÑAS</a:t>
            </a:r>
            <a:endParaRPr b="1"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Responsable de comunicación, ALAS</a:t>
            </a:r>
            <a:endParaRPr sz="3200">
              <a:solidFill>
                <a:srgbClr val="06253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7" title="Carmen-Navarro-Lacoba.jpg"/>
          <p:cNvPicPr preferRelativeResize="0"/>
          <p:nvPr/>
        </p:nvPicPr>
        <p:blipFill rotWithShape="1">
          <a:blip r:embed="rId3">
            <a:alphaModFix/>
          </a:blip>
          <a:srcRect b="337" l="0" r="0" t="327"/>
          <a:stretch/>
        </p:blipFill>
        <p:spPr>
          <a:xfrm>
            <a:off x="9047409" y="2454900"/>
            <a:ext cx="2482800" cy="2466300"/>
          </a:xfrm>
          <a:prstGeom prst="ellipse">
            <a:avLst/>
          </a:prstGeom>
          <a:noFill/>
          <a:ln cap="flat" cmpd="sng" w="219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0" name="Google Shape;120;p27"/>
          <p:cNvSpPr txBox="1"/>
          <p:nvPr/>
        </p:nvSpPr>
        <p:spPr>
          <a:xfrm>
            <a:off x="12151676" y="2786550"/>
            <a:ext cx="4707300" cy="21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CARMEN NAVARRO</a:t>
            </a:r>
            <a:endParaRPr b="1"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Diputada</a:t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Secretaria Cuarta de la Mesa del Congreso de los Diputados</a:t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27"/>
          <p:cNvSpPr txBox="1"/>
          <p:nvPr/>
        </p:nvSpPr>
        <p:spPr>
          <a:xfrm>
            <a:off x="820328" y="1459818"/>
            <a:ext cx="4707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9625" lIns="189625" spcFirstLastPara="1" rIns="189625" wrap="square" tIns="1896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>
                <a:latin typeface="Montserrat"/>
                <a:ea typeface="Montserrat"/>
                <a:cs typeface="Montserrat"/>
                <a:sym typeface="Montserrat"/>
              </a:rPr>
              <a:t>BIENVENIDA</a:t>
            </a:r>
            <a:endParaRPr sz="1900">
              <a:solidFill>
                <a:srgbClr val="000000"/>
              </a:solidFill>
            </a:endParaRPr>
          </a:p>
        </p:txBody>
      </p:sp>
      <p:sp>
        <p:nvSpPr>
          <p:cNvPr id="122" name="Google Shape;122;p27"/>
          <p:cNvSpPr/>
          <p:nvPr/>
        </p:nvSpPr>
        <p:spPr>
          <a:xfrm>
            <a:off x="13773525" y="5808950"/>
            <a:ext cx="4514700" cy="4523400"/>
          </a:xfrm>
          <a:prstGeom prst="rect">
            <a:avLst/>
          </a:prstGeom>
          <a:solidFill>
            <a:srgbClr val="D9D4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7" title="pexels-david-537925-1277181.jpg"/>
          <p:cNvPicPr preferRelativeResize="0"/>
          <p:nvPr/>
        </p:nvPicPr>
        <p:blipFill rotWithShape="1">
          <a:blip r:embed="rId4">
            <a:alphaModFix/>
          </a:blip>
          <a:srcRect b="31444" l="0" r="0" t="31444"/>
          <a:stretch/>
        </p:blipFill>
        <p:spPr>
          <a:xfrm>
            <a:off x="0" y="5808900"/>
            <a:ext cx="18288000" cy="452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7"/>
          <p:cNvSpPr txBox="1"/>
          <p:nvPr/>
        </p:nvSpPr>
        <p:spPr>
          <a:xfrm>
            <a:off x="820325" y="2017050"/>
            <a:ext cx="6543900" cy="17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3800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rPr>
              <a:t>El Campo en la Agenda: Comunicando su valor, forjando alianzas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 title="Begoña.jpg"/>
          <p:cNvPicPr preferRelativeResize="0"/>
          <p:nvPr/>
        </p:nvPicPr>
        <p:blipFill rotWithShape="1">
          <a:blip r:embed="rId3">
            <a:alphaModFix/>
          </a:blip>
          <a:srcRect b="14689" l="0" r="0" t="14689"/>
          <a:stretch/>
        </p:blipFill>
        <p:spPr>
          <a:xfrm>
            <a:off x="9047409" y="2454900"/>
            <a:ext cx="2482800" cy="2466300"/>
          </a:xfrm>
          <a:prstGeom prst="ellipse">
            <a:avLst/>
          </a:prstGeom>
          <a:noFill/>
          <a:ln cap="flat" cmpd="sng" w="219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0" name="Google Shape;130;p28"/>
          <p:cNvSpPr txBox="1"/>
          <p:nvPr/>
        </p:nvSpPr>
        <p:spPr>
          <a:xfrm>
            <a:off x="12151676" y="2786550"/>
            <a:ext cx="4707300" cy="21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BEGOÑA GARCÍA BERNAL</a:t>
            </a:r>
            <a:endParaRPr b="1"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Secretaria de Estado de Agricultura y Alimentación</a:t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28"/>
          <p:cNvSpPr txBox="1"/>
          <p:nvPr/>
        </p:nvSpPr>
        <p:spPr>
          <a:xfrm>
            <a:off x="820328" y="1459818"/>
            <a:ext cx="4707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9625" lIns="189625" spcFirstLastPara="1" rIns="189625" wrap="square" tIns="1896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>
                <a:latin typeface="Montserrat"/>
                <a:ea typeface="Montserrat"/>
                <a:cs typeface="Montserrat"/>
                <a:sym typeface="Montserrat"/>
              </a:rPr>
              <a:t>BIENVENIDA</a:t>
            </a:r>
            <a:endParaRPr sz="1900">
              <a:solidFill>
                <a:srgbClr val="000000"/>
              </a:solidFill>
            </a:endParaRPr>
          </a:p>
        </p:txBody>
      </p:sp>
      <p:sp>
        <p:nvSpPr>
          <p:cNvPr id="132" name="Google Shape;132;p28"/>
          <p:cNvSpPr/>
          <p:nvPr/>
        </p:nvSpPr>
        <p:spPr>
          <a:xfrm>
            <a:off x="13773525" y="5808950"/>
            <a:ext cx="4514700" cy="4523400"/>
          </a:xfrm>
          <a:prstGeom prst="rect">
            <a:avLst/>
          </a:prstGeom>
          <a:solidFill>
            <a:srgbClr val="D9D4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8" title="pexels-jahoo-388415.jpg"/>
          <p:cNvPicPr preferRelativeResize="0"/>
          <p:nvPr/>
        </p:nvPicPr>
        <p:blipFill rotWithShape="1">
          <a:blip r:embed="rId4">
            <a:alphaModFix/>
          </a:blip>
          <a:srcRect b="26547" l="0" r="0" t="26547"/>
          <a:stretch/>
        </p:blipFill>
        <p:spPr>
          <a:xfrm>
            <a:off x="0" y="5808900"/>
            <a:ext cx="18288000" cy="452352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8"/>
          <p:cNvSpPr txBox="1"/>
          <p:nvPr/>
        </p:nvSpPr>
        <p:spPr>
          <a:xfrm>
            <a:off x="820325" y="1990750"/>
            <a:ext cx="6878400" cy="17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3800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rPr>
              <a:t>El Campo en la Agenda: Comunicando su valor, forjando alianzas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9" title="Captura de pantalla 2025-11-25 130832.png"/>
          <p:cNvPicPr preferRelativeResize="0"/>
          <p:nvPr/>
        </p:nvPicPr>
        <p:blipFill rotWithShape="1">
          <a:blip r:embed="rId3">
            <a:alphaModFix/>
          </a:blip>
          <a:srcRect b="0" l="8988" r="8996" t="0"/>
          <a:stretch/>
        </p:blipFill>
        <p:spPr>
          <a:xfrm>
            <a:off x="7029601" y="2888568"/>
            <a:ext cx="1562100" cy="1551600"/>
          </a:xfrm>
          <a:prstGeom prst="ellipse">
            <a:avLst/>
          </a:prstGeom>
          <a:noFill/>
          <a:ln cap="flat" cmpd="sng" w="176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0" name="Google Shape;140;p29"/>
          <p:cNvSpPr txBox="1"/>
          <p:nvPr/>
        </p:nvSpPr>
        <p:spPr>
          <a:xfrm>
            <a:off x="8824000" y="2985713"/>
            <a:ext cx="2961600" cy="1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CLARA AGUILERA</a:t>
            </a:r>
            <a:endParaRPr b="1"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Miembro del Parlamento Europeo (2014-2024)</a:t>
            </a:r>
            <a:endParaRPr sz="2000">
              <a:solidFill>
                <a:srgbClr val="06253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9"/>
          <p:cNvSpPr txBox="1"/>
          <p:nvPr/>
        </p:nvSpPr>
        <p:spPr>
          <a:xfrm>
            <a:off x="14078301" y="2985738"/>
            <a:ext cx="3432300" cy="1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CARMEN CRESPO</a:t>
            </a:r>
            <a:endParaRPr b="1"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Miembro del Parlamento Europeo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EPP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A263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6253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2" name="Google Shape;142;p29" title="Carmen Crespo.jpg"/>
          <p:cNvPicPr preferRelativeResize="0"/>
          <p:nvPr/>
        </p:nvPicPr>
        <p:blipFill rotWithShape="1">
          <a:blip r:embed="rId4">
            <a:alphaModFix/>
          </a:blip>
          <a:srcRect b="10274" l="0" r="0" t="10266"/>
          <a:stretch/>
        </p:blipFill>
        <p:spPr>
          <a:xfrm>
            <a:off x="12209093" y="2888568"/>
            <a:ext cx="1562100" cy="1551600"/>
          </a:xfrm>
          <a:prstGeom prst="ellipse">
            <a:avLst/>
          </a:prstGeom>
          <a:noFill/>
          <a:ln cap="flat" cmpd="sng" w="176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3" name="Google Shape;143;p29" title="Pedro.jpg"/>
          <p:cNvPicPr preferRelativeResize="0"/>
          <p:nvPr/>
        </p:nvPicPr>
        <p:blipFill rotWithShape="1">
          <a:blip r:embed="rId5">
            <a:alphaModFix/>
          </a:blip>
          <a:srcRect b="12675" l="0" r="0" t="12675"/>
          <a:stretch/>
        </p:blipFill>
        <p:spPr>
          <a:xfrm>
            <a:off x="7029601" y="4808196"/>
            <a:ext cx="1562100" cy="1551600"/>
          </a:xfrm>
          <a:prstGeom prst="ellipse">
            <a:avLst/>
          </a:prstGeom>
          <a:noFill/>
          <a:ln cap="flat" cmpd="sng" w="176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4" name="Google Shape;144;p29"/>
          <p:cNvSpPr txBox="1"/>
          <p:nvPr/>
        </p:nvSpPr>
        <p:spPr>
          <a:xfrm>
            <a:off x="8824000" y="5039494"/>
            <a:ext cx="3078000" cy="1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PEDRO GALLARDO</a:t>
            </a:r>
            <a:endParaRPr b="1"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Diputado. Portavoz de la Comisión de Agricultura, Pesca y Alimentación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9"/>
          <p:cNvSpPr txBox="1"/>
          <p:nvPr/>
        </p:nvSpPr>
        <p:spPr>
          <a:xfrm>
            <a:off x="475891" y="562193"/>
            <a:ext cx="4707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9625" lIns="189625" spcFirstLastPara="1" rIns="189625" wrap="square" tIns="1896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>
                <a:latin typeface="Montserrat"/>
                <a:ea typeface="Montserrat"/>
                <a:cs typeface="Montserrat"/>
                <a:sym typeface="Montserrat"/>
              </a:rPr>
              <a:t>MESA DEBATE</a:t>
            </a:r>
            <a:endParaRPr sz="1900">
              <a:solidFill>
                <a:srgbClr val="000000"/>
              </a:solidFill>
            </a:endParaRPr>
          </a:p>
        </p:txBody>
      </p:sp>
      <p:sp>
        <p:nvSpPr>
          <p:cNvPr id="146" name="Google Shape;146;p29"/>
          <p:cNvSpPr txBox="1"/>
          <p:nvPr/>
        </p:nvSpPr>
        <p:spPr>
          <a:xfrm>
            <a:off x="623012" y="1107550"/>
            <a:ext cx="17189100" cy="14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lang="es" sz="3600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rPr>
              <a:t>La Nueva Visión de la Agricultura: hacia un sector primario más visible</a:t>
            </a:r>
            <a:endParaRPr b="1" sz="3600">
              <a:solidFill>
                <a:srgbClr val="0A263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300">
              <a:solidFill>
                <a:srgbClr val="0A263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7" name="Google Shape;147;p29" title="pexels-quang-nguyen-vinh-222549-2132075.jpg"/>
          <p:cNvPicPr preferRelativeResize="0"/>
          <p:nvPr/>
        </p:nvPicPr>
        <p:blipFill rotWithShape="1">
          <a:blip r:embed="rId6">
            <a:alphaModFix/>
          </a:blip>
          <a:srcRect b="35261" l="0" r="0" t="35261"/>
          <a:stretch/>
        </p:blipFill>
        <p:spPr>
          <a:xfrm>
            <a:off x="0" y="7166325"/>
            <a:ext cx="18288000" cy="316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9" title="Patricia.jpg"/>
          <p:cNvPicPr preferRelativeResize="0"/>
          <p:nvPr/>
        </p:nvPicPr>
        <p:blipFill rotWithShape="1">
          <a:blip r:embed="rId7">
            <a:alphaModFix/>
          </a:blip>
          <a:srcRect b="12675" l="0" r="0" t="12675"/>
          <a:stretch/>
        </p:blipFill>
        <p:spPr>
          <a:xfrm>
            <a:off x="12209103" y="4808196"/>
            <a:ext cx="1562100" cy="1551600"/>
          </a:xfrm>
          <a:prstGeom prst="ellipse">
            <a:avLst/>
          </a:prstGeom>
          <a:noFill/>
          <a:ln cap="flat" cmpd="sng" w="176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9" name="Google Shape;149;p29"/>
          <p:cNvSpPr txBox="1"/>
          <p:nvPr/>
        </p:nvSpPr>
        <p:spPr>
          <a:xfrm>
            <a:off x="14162063" y="5058828"/>
            <a:ext cx="2961600" cy="13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57525" lIns="57525" spcFirstLastPara="1" rIns="57525" wrap="square" tIns="575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755"/>
              </a:spcBef>
              <a:spcAft>
                <a:spcPts val="0"/>
              </a:spcAft>
              <a:buClr>
                <a:schemeClr val="dk1"/>
              </a:buClr>
              <a:buSzPts val="692"/>
              <a:buFont typeface="Arial"/>
              <a:buNone/>
            </a:pPr>
            <a:r>
              <a:rPr b="1" lang="es" sz="201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PATRICIA OTERO</a:t>
            </a:r>
            <a:endParaRPr b="1" sz="2013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Diputada. Portavoz de la Comisión de Agricultura, Pesca y Alimentación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0" name="Google Shape;150;p29" title="P.-A.-G.jpg"/>
          <p:cNvPicPr preferRelativeResize="0"/>
          <p:nvPr/>
        </p:nvPicPr>
        <p:blipFill rotWithShape="1">
          <a:blip r:embed="rId8">
            <a:alphaModFix/>
          </a:blip>
          <a:srcRect b="9652" l="0" r="0" t="9644"/>
          <a:stretch/>
        </p:blipFill>
        <p:spPr>
          <a:xfrm>
            <a:off x="623001" y="2810871"/>
            <a:ext cx="1562100" cy="1551600"/>
          </a:xfrm>
          <a:prstGeom prst="ellipse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1" name="Google Shape;151;p29"/>
          <p:cNvSpPr txBox="1"/>
          <p:nvPr/>
        </p:nvSpPr>
        <p:spPr>
          <a:xfrm>
            <a:off x="2417400" y="3042263"/>
            <a:ext cx="4612200" cy="1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PILAR AYUSO</a:t>
            </a:r>
            <a:endParaRPr b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Diputada del Parlamento Europeo (1999-2019)</a:t>
            </a:r>
            <a:endParaRPr sz="9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9"/>
          <p:cNvSpPr txBox="1"/>
          <p:nvPr/>
        </p:nvSpPr>
        <p:spPr>
          <a:xfrm>
            <a:off x="555325" y="2061050"/>
            <a:ext cx="23127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9625" lIns="189625" spcFirstLastPara="1" rIns="189625" wrap="square" tIns="1896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Montserrat"/>
                <a:ea typeface="Montserrat"/>
                <a:cs typeface="Montserrat"/>
                <a:sym typeface="Montserrat"/>
              </a:rPr>
              <a:t>MODERA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53" name="Google Shape;153;p29"/>
          <p:cNvSpPr txBox="1"/>
          <p:nvPr/>
        </p:nvSpPr>
        <p:spPr>
          <a:xfrm>
            <a:off x="7033825" y="2061050"/>
            <a:ext cx="23127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9625" lIns="189625" spcFirstLastPara="1" rIns="189625" wrap="square" tIns="1896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Montserrat"/>
                <a:ea typeface="Montserrat"/>
                <a:cs typeface="Montserrat"/>
                <a:sym typeface="Montserrat"/>
              </a:rPr>
              <a:t>PONENTES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0" title="Cesar Marcos.jpg"/>
          <p:cNvPicPr preferRelativeResize="0"/>
          <p:nvPr/>
        </p:nvPicPr>
        <p:blipFill rotWithShape="1">
          <a:blip r:embed="rId3">
            <a:alphaModFix/>
          </a:blip>
          <a:srcRect b="337" l="0" r="0" t="327"/>
          <a:stretch/>
        </p:blipFill>
        <p:spPr>
          <a:xfrm>
            <a:off x="9047409" y="2454900"/>
            <a:ext cx="2482800" cy="2466300"/>
          </a:xfrm>
          <a:prstGeom prst="ellipse">
            <a:avLst/>
          </a:prstGeom>
          <a:noFill/>
          <a:ln cap="flat" cmpd="sng" w="219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9" name="Google Shape;159;p30"/>
          <p:cNvSpPr txBox="1"/>
          <p:nvPr/>
        </p:nvSpPr>
        <p:spPr>
          <a:xfrm>
            <a:off x="820328" y="1459818"/>
            <a:ext cx="4707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9625" lIns="189625" spcFirstLastPara="1" rIns="189625" wrap="square" tIns="1896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>
                <a:latin typeface="Montserrat"/>
                <a:ea typeface="Montserrat"/>
                <a:cs typeface="Montserrat"/>
                <a:sym typeface="Montserrat"/>
              </a:rPr>
              <a:t>PRESENTACIÓN</a:t>
            </a:r>
            <a:endParaRPr sz="1900">
              <a:solidFill>
                <a:srgbClr val="000000"/>
              </a:solidFill>
            </a:endParaRPr>
          </a:p>
        </p:txBody>
      </p:sp>
      <p:sp>
        <p:nvSpPr>
          <p:cNvPr id="160" name="Google Shape;160;p30"/>
          <p:cNvSpPr/>
          <p:nvPr/>
        </p:nvSpPr>
        <p:spPr>
          <a:xfrm>
            <a:off x="13773525" y="5808950"/>
            <a:ext cx="4514700" cy="4523400"/>
          </a:xfrm>
          <a:prstGeom prst="rect">
            <a:avLst/>
          </a:prstGeom>
          <a:solidFill>
            <a:srgbClr val="D9D4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30" title="pexels-jahoo-388415.jpg"/>
          <p:cNvPicPr preferRelativeResize="0"/>
          <p:nvPr/>
        </p:nvPicPr>
        <p:blipFill rotWithShape="1">
          <a:blip r:embed="rId4">
            <a:alphaModFix/>
          </a:blip>
          <a:srcRect b="26547" l="0" r="0" t="26547"/>
          <a:stretch/>
        </p:blipFill>
        <p:spPr>
          <a:xfrm>
            <a:off x="0" y="5808900"/>
            <a:ext cx="18288000" cy="452352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0"/>
          <p:cNvSpPr txBox="1"/>
          <p:nvPr/>
        </p:nvSpPr>
        <p:spPr>
          <a:xfrm>
            <a:off x="820325" y="1990750"/>
            <a:ext cx="6878400" cy="17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3800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rPr>
              <a:t>El Campo en la Agenda: Comunicando su valor, forjando alianzas</a:t>
            </a:r>
            <a:endParaRPr/>
          </a:p>
        </p:txBody>
      </p:sp>
      <p:sp>
        <p:nvSpPr>
          <p:cNvPr id="163" name="Google Shape;163;p30"/>
          <p:cNvSpPr txBox="1"/>
          <p:nvPr/>
        </p:nvSpPr>
        <p:spPr>
          <a:xfrm>
            <a:off x="12151676" y="2786550"/>
            <a:ext cx="4707300" cy="21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CÉSAR MARCOS CABAÑAS</a:t>
            </a:r>
            <a:endParaRPr b="1"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Responsable de comunicación, ALAS</a:t>
            </a:r>
            <a:endParaRPr sz="3200">
              <a:solidFill>
                <a:srgbClr val="06253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1" title="Captura de pantalla 2025-11-25 130431.png"/>
          <p:cNvPicPr preferRelativeResize="0"/>
          <p:nvPr/>
        </p:nvPicPr>
        <p:blipFill rotWithShape="1">
          <a:blip r:embed="rId3">
            <a:alphaModFix/>
          </a:blip>
          <a:srcRect b="0" l="690" r="690" t="0"/>
          <a:stretch/>
        </p:blipFill>
        <p:spPr>
          <a:xfrm>
            <a:off x="7038014" y="2931818"/>
            <a:ext cx="1562100" cy="1551600"/>
          </a:xfrm>
          <a:prstGeom prst="ellipse">
            <a:avLst/>
          </a:prstGeom>
          <a:noFill/>
          <a:ln cap="flat" cmpd="sng" w="176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9" name="Google Shape;169;p31"/>
          <p:cNvSpPr txBox="1"/>
          <p:nvPr/>
        </p:nvSpPr>
        <p:spPr>
          <a:xfrm>
            <a:off x="8832425" y="3028975"/>
            <a:ext cx="3176700" cy="1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CARMEN QUINTANILLA</a:t>
            </a:r>
            <a:endParaRPr b="1"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Presidenta nacional de AFAMMER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31"/>
          <p:cNvSpPr txBox="1"/>
          <p:nvPr/>
        </p:nvSpPr>
        <p:spPr>
          <a:xfrm>
            <a:off x="14086713" y="3028988"/>
            <a:ext cx="3432300" cy="1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PALOMA CABRAL</a:t>
            </a:r>
            <a:endParaRPr b="1"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Directora de Impacto Corporativo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McDonald’s España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A263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6253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1" name="Google Shape;171;p31" title="Captura de pantalla 2025-11-25 130340.png"/>
          <p:cNvPicPr preferRelativeResize="0"/>
          <p:nvPr/>
        </p:nvPicPr>
        <p:blipFill rotWithShape="1">
          <a:blip r:embed="rId4">
            <a:alphaModFix/>
          </a:blip>
          <a:srcRect b="0" l="5571" r="5571" t="0"/>
          <a:stretch/>
        </p:blipFill>
        <p:spPr>
          <a:xfrm>
            <a:off x="12217506" y="2931818"/>
            <a:ext cx="1562100" cy="1551600"/>
          </a:xfrm>
          <a:prstGeom prst="ellipse">
            <a:avLst/>
          </a:prstGeom>
          <a:noFill/>
          <a:ln cap="flat" cmpd="sng" w="176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2" name="Google Shape;172;p31" title="Javier.jpg"/>
          <p:cNvPicPr preferRelativeResize="0"/>
          <p:nvPr/>
        </p:nvPicPr>
        <p:blipFill rotWithShape="1">
          <a:blip r:embed="rId5">
            <a:alphaModFix/>
          </a:blip>
          <a:srcRect b="12675" l="0" r="0" t="12675"/>
          <a:stretch/>
        </p:blipFill>
        <p:spPr>
          <a:xfrm>
            <a:off x="7038014" y="4851446"/>
            <a:ext cx="1562100" cy="1551600"/>
          </a:xfrm>
          <a:prstGeom prst="ellipse">
            <a:avLst/>
          </a:prstGeom>
          <a:noFill/>
          <a:ln cap="flat" cmpd="sng" w="176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3" name="Google Shape;173;p31"/>
          <p:cNvSpPr txBox="1"/>
          <p:nvPr/>
        </p:nvSpPr>
        <p:spPr>
          <a:xfrm>
            <a:off x="8832413" y="5082750"/>
            <a:ext cx="3135600" cy="1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JAVIER FOLCH</a:t>
            </a:r>
            <a:endParaRPr b="1"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Diputado. Portavoz de la Comisión de Agricultura, Pesca y Alimentación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31"/>
          <p:cNvSpPr txBox="1"/>
          <p:nvPr/>
        </p:nvSpPr>
        <p:spPr>
          <a:xfrm>
            <a:off x="475891" y="562193"/>
            <a:ext cx="4707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9625" lIns="189625" spcFirstLastPara="1" rIns="189625" wrap="square" tIns="1896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>
                <a:latin typeface="Montserrat"/>
                <a:ea typeface="Montserrat"/>
                <a:cs typeface="Montserrat"/>
                <a:sym typeface="Montserrat"/>
              </a:rPr>
              <a:t>MESA DEBATE</a:t>
            </a:r>
            <a:endParaRPr sz="1900">
              <a:solidFill>
                <a:srgbClr val="000000"/>
              </a:solidFill>
            </a:endParaRPr>
          </a:p>
        </p:txBody>
      </p:sp>
      <p:sp>
        <p:nvSpPr>
          <p:cNvPr id="175" name="Google Shape;175;p31"/>
          <p:cNvSpPr txBox="1"/>
          <p:nvPr/>
        </p:nvSpPr>
        <p:spPr>
          <a:xfrm>
            <a:off x="623012" y="1107550"/>
            <a:ext cx="17189100" cy="14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600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rPr>
              <a:t>Voces del Campo: casos de éxito en la promoción del sector primario</a:t>
            </a:r>
            <a:endParaRPr b="1" sz="3600">
              <a:solidFill>
                <a:srgbClr val="0A263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300">
              <a:solidFill>
                <a:srgbClr val="0A263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6" name="Google Shape;176;p31" title="pexels-pixabay-51947.jpg"/>
          <p:cNvPicPr preferRelativeResize="0"/>
          <p:nvPr/>
        </p:nvPicPr>
        <p:blipFill rotWithShape="1">
          <a:blip r:embed="rId6">
            <a:alphaModFix/>
          </a:blip>
          <a:srcRect b="37023" l="0" r="0" t="37020"/>
          <a:stretch/>
        </p:blipFill>
        <p:spPr>
          <a:xfrm>
            <a:off x="0" y="7166325"/>
            <a:ext cx="18288000" cy="316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1" title="Captura de pantalla 2025-11-25 130622.png"/>
          <p:cNvPicPr preferRelativeResize="0"/>
          <p:nvPr/>
        </p:nvPicPr>
        <p:blipFill rotWithShape="1">
          <a:blip r:embed="rId7">
            <a:alphaModFix/>
          </a:blip>
          <a:srcRect b="0" l="13740" r="13748" t="0"/>
          <a:stretch/>
        </p:blipFill>
        <p:spPr>
          <a:xfrm>
            <a:off x="12217516" y="4851446"/>
            <a:ext cx="1562100" cy="1551600"/>
          </a:xfrm>
          <a:prstGeom prst="ellipse">
            <a:avLst/>
          </a:prstGeom>
          <a:noFill/>
          <a:ln cap="flat" cmpd="sng" w="176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8" name="Google Shape;178;p31"/>
          <p:cNvSpPr txBox="1"/>
          <p:nvPr/>
        </p:nvSpPr>
        <p:spPr>
          <a:xfrm>
            <a:off x="14170488" y="5102075"/>
            <a:ext cx="3558000" cy="16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57525" lIns="57525" spcFirstLastPara="1" rIns="57525" wrap="square" tIns="575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755"/>
              </a:spcBef>
              <a:spcAft>
                <a:spcPts val="0"/>
              </a:spcAft>
              <a:buClr>
                <a:schemeClr val="dk1"/>
              </a:buClr>
              <a:buSzPts val="692"/>
              <a:buFont typeface="Arial"/>
              <a:buNone/>
            </a:pPr>
            <a:r>
              <a:rPr b="1" lang="es" sz="201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ROCÍO TORRES CARO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75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Emprendedora, 4ª generación en Torres Filoso Viña y Bodega S.L.</a:t>
            </a:r>
            <a:endParaRPr sz="1913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9" name="Google Shape;179;p31" title="Captura de pantalla 2025-11-25 130757.png"/>
          <p:cNvPicPr preferRelativeResize="0"/>
          <p:nvPr/>
        </p:nvPicPr>
        <p:blipFill rotWithShape="1">
          <a:blip r:embed="rId8">
            <a:alphaModFix/>
          </a:blip>
          <a:srcRect b="0" l="6147" r="6156" t="0"/>
          <a:stretch/>
        </p:blipFill>
        <p:spPr>
          <a:xfrm>
            <a:off x="631414" y="2854121"/>
            <a:ext cx="1562100" cy="1551600"/>
          </a:xfrm>
          <a:prstGeom prst="ellipse">
            <a:avLst/>
          </a:prstGeom>
          <a:noFill/>
          <a:ln cap="flat" cmpd="sng" w="176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0" name="Google Shape;180;p31"/>
          <p:cNvSpPr txBox="1"/>
          <p:nvPr/>
        </p:nvSpPr>
        <p:spPr>
          <a:xfrm>
            <a:off x="2425813" y="3085513"/>
            <a:ext cx="4612200" cy="1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ADRIANA BONEZZI</a:t>
            </a:r>
            <a:endParaRPr b="1"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Directora General de Marcas de Restauración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31"/>
          <p:cNvSpPr txBox="1"/>
          <p:nvPr/>
        </p:nvSpPr>
        <p:spPr>
          <a:xfrm>
            <a:off x="559513" y="1973875"/>
            <a:ext cx="23127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9625" lIns="189625" spcFirstLastPara="1" rIns="189625" wrap="square" tIns="1896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Montserrat"/>
                <a:ea typeface="Montserrat"/>
                <a:cs typeface="Montserrat"/>
                <a:sym typeface="Montserrat"/>
              </a:rPr>
              <a:t>MODERA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82" name="Google Shape;182;p31"/>
          <p:cNvSpPr txBox="1"/>
          <p:nvPr/>
        </p:nvSpPr>
        <p:spPr>
          <a:xfrm>
            <a:off x="7038013" y="1931400"/>
            <a:ext cx="2312700" cy="6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9625" lIns="189625" spcFirstLastPara="1" rIns="189625" wrap="square" tIns="1896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latin typeface="Montserrat"/>
                <a:ea typeface="Montserrat"/>
                <a:cs typeface="Montserrat"/>
                <a:sym typeface="Montserrat"/>
              </a:rPr>
              <a:t>PONENTES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2" title="Cesar Marcos.jpg"/>
          <p:cNvPicPr preferRelativeResize="0"/>
          <p:nvPr/>
        </p:nvPicPr>
        <p:blipFill rotWithShape="1">
          <a:blip r:embed="rId3">
            <a:alphaModFix/>
          </a:blip>
          <a:srcRect b="337" l="0" r="0" t="327"/>
          <a:stretch/>
        </p:blipFill>
        <p:spPr>
          <a:xfrm>
            <a:off x="9047409" y="2454900"/>
            <a:ext cx="2482800" cy="2466300"/>
          </a:xfrm>
          <a:prstGeom prst="ellipse">
            <a:avLst/>
          </a:prstGeom>
          <a:noFill/>
          <a:ln cap="flat" cmpd="sng" w="219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8" name="Google Shape;188;p32"/>
          <p:cNvSpPr txBox="1"/>
          <p:nvPr/>
        </p:nvSpPr>
        <p:spPr>
          <a:xfrm>
            <a:off x="820328" y="1459818"/>
            <a:ext cx="4707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9625" lIns="189625" spcFirstLastPara="1" rIns="189625" wrap="square" tIns="1896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>
                <a:latin typeface="Montserrat"/>
                <a:ea typeface="Montserrat"/>
                <a:cs typeface="Montserrat"/>
                <a:sym typeface="Montserrat"/>
              </a:rPr>
              <a:t>CONCLUSIONES</a:t>
            </a:r>
            <a:endParaRPr sz="1900">
              <a:solidFill>
                <a:srgbClr val="000000"/>
              </a:solidFill>
            </a:endParaRPr>
          </a:p>
        </p:txBody>
      </p:sp>
      <p:sp>
        <p:nvSpPr>
          <p:cNvPr id="189" name="Google Shape;189;p32"/>
          <p:cNvSpPr/>
          <p:nvPr/>
        </p:nvSpPr>
        <p:spPr>
          <a:xfrm>
            <a:off x="13773525" y="5808950"/>
            <a:ext cx="4514700" cy="4523400"/>
          </a:xfrm>
          <a:prstGeom prst="rect">
            <a:avLst/>
          </a:prstGeom>
          <a:solidFill>
            <a:srgbClr val="D9D4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32" title="pexels-jahoo-388415.jpg"/>
          <p:cNvPicPr preferRelativeResize="0"/>
          <p:nvPr/>
        </p:nvPicPr>
        <p:blipFill rotWithShape="1">
          <a:blip r:embed="rId4">
            <a:alphaModFix/>
          </a:blip>
          <a:srcRect b="26547" l="0" r="0" t="26547"/>
          <a:stretch/>
        </p:blipFill>
        <p:spPr>
          <a:xfrm>
            <a:off x="0" y="5808900"/>
            <a:ext cx="18288000" cy="452352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2"/>
          <p:cNvSpPr txBox="1"/>
          <p:nvPr/>
        </p:nvSpPr>
        <p:spPr>
          <a:xfrm>
            <a:off x="820325" y="1990750"/>
            <a:ext cx="6878400" cy="17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3800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rPr>
              <a:t>El Campo en la Agenda: Comunicando su valor, forjando alianzas</a:t>
            </a:r>
            <a:endParaRPr/>
          </a:p>
        </p:txBody>
      </p:sp>
      <p:sp>
        <p:nvSpPr>
          <p:cNvPr id="192" name="Google Shape;192;p32"/>
          <p:cNvSpPr txBox="1"/>
          <p:nvPr/>
        </p:nvSpPr>
        <p:spPr>
          <a:xfrm>
            <a:off x="12151676" y="2786550"/>
            <a:ext cx="4707300" cy="21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CÉSAR MARCOS CABAÑAS</a:t>
            </a:r>
            <a:endParaRPr b="1"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Responsable de comunicación, ALAS</a:t>
            </a:r>
            <a:endParaRPr sz="3200">
              <a:solidFill>
                <a:srgbClr val="06253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3" title="pexels-tobiasbjorkli-1559821.jpg"/>
          <p:cNvPicPr preferRelativeResize="0"/>
          <p:nvPr/>
        </p:nvPicPr>
        <p:blipFill rotWithShape="1">
          <a:blip r:embed="rId3">
            <a:alphaModFix/>
          </a:blip>
          <a:srcRect b="28917" l="0" r="0" t="28921"/>
          <a:stretch/>
        </p:blipFill>
        <p:spPr>
          <a:xfrm>
            <a:off x="0" y="45425"/>
            <a:ext cx="18287998" cy="10287002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3"/>
          <p:cNvSpPr/>
          <p:nvPr/>
        </p:nvSpPr>
        <p:spPr>
          <a:xfrm>
            <a:off x="-22350" y="0"/>
            <a:ext cx="3027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3"/>
          <p:cNvSpPr/>
          <p:nvPr/>
        </p:nvSpPr>
        <p:spPr>
          <a:xfrm>
            <a:off x="18000915" y="0"/>
            <a:ext cx="3027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3"/>
          <p:cNvSpPr/>
          <p:nvPr/>
        </p:nvSpPr>
        <p:spPr>
          <a:xfrm rot="5400000">
            <a:off x="9032125" y="967815"/>
            <a:ext cx="302700" cy="1836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3"/>
          <p:cNvSpPr/>
          <p:nvPr/>
        </p:nvSpPr>
        <p:spPr>
          <a:xfrm rot="5400000">
            <a:off x="9016510" y="-9047725"/>
            <a:ext cx="302700" cy="1836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3"/>
          <p:cNvSpPr/>
          <p:nvPr/>
        </p:nvSpPr>
        <p:spPr>
          <a:xfrm>
            <a:off x="264725" y="6165225"/>
            <a:ext cx="8405400" cy="228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3"/>
          <p:cNvSpPr txBox="1"/>
          <p:nvPr/>
        </p:nvSpPr>
        <p:spPr>
          <a:xfrm>
            <a:off x="835034" y="6313725"/>
            <a:ext cx="75771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4100">
                <a:solidFill>
                  <a:srgbClr val="0A263B"/>
                </a:solidFill>
                <a:latin typeface="Montserrat"/>
                <a:ea typeface="Montserrat"/>
                <a:cs typeface="Montserrat"/>
                <a:sym typeface="Montserrat"/>
              </a:rPr>
              <a:t>El Campo en la Agenda: Comunicando su valor, forjando alianzas</a:t>
            </a:r>
            <a:endParaRPr b="1" i="1" sz="4100">
              <a:solidFill>
                <a:srgbClr val="0A263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200">
              <a:solidFill>
                <a:srgbClr val="0A263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